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  <p:sldMasterId id="2147483674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8" autoAdjust="0"/>
    <p:restoredTop sz="94660"/>
  </p:normalViewPr>
  <p:slideViewPr>
    <p:cSldViewPr snapToGrid="0">
      <p:cViewPr varScale="1">
        <p:scale>
          <a:sx n="76" d="100"/>
          <a:sy n="76" d="100"/>
        </p:scale>
        <p:origin x="7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4/27/2026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394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999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4/27/2026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628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16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74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611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60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9161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577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79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87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4/27/2026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0298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598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01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871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41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4/27/2026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089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466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4/27/2026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74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4/27/2026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11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4/27/2026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042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4/27/2026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610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172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7143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65" r:id="rId5"/>
    <p:sldLayoutId id="2147483766" r:id="rId6"/>
    <p:sldLayoutId id="2147483771" r:id="rId7"/>
    <p:sldLayoutId id="2147483767" r:id="rId8"/>
    <p:sldLayoutId id="2147483768" r:id="rId9"/>
    <p:sldLayoutId id="2147483769" r:id="rId10"/>
    <p:sldLayoutId id="2147483770" r:id="rId11"/>
  </p:sldLayoutIdLst>
  <p:hf sldNum="0"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44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3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67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5030C61-F0F0-A7A2-6FF9-C9F338E5A2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Vulkánkitörések anatómiája - vulkáni folyamatok és illók</a:t>
            </a:r>
            <a:endParaRPr lang="hu-HU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2EB9564-AFF6-5C2D-31C8-982D8048FB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Hencz Mátyás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D6218185-F3AB-6F00-0785-1CB9F3666321}"/>
              </a:ext>
            </a:extLst>
          </p:cNvPr>
          <p:cNvSpPr txBox="1"/>
          <p:nvPr/>
        </p:nvSpPr>
        <p:spPr>
          <a:xfrm>
            <a:off x="6390752" y="2495444"/>
            <a:ext cx="4859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hencz.matyas@epss.hun-ren.hu</a:t>
            </a:r>
          </a:p>
        </p:txBody>
      </p:sp>
    </p:spTree>
    <p:extLst>
      <p:ext uri="{BB962C8B-B14F-4D97-AF65-F5344CB8AC3E}">
        <p14:creationId xmlns:p14="http://schemas.microsoft.com/office/powerpoint/2010/main" val="1908508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kültéri, fű, fa, természet látható&#10;&#10;Automatikusan generált leírás">
            <a:extLst>
              <a:ext uri="{FF2B5EF4-FFF2-40B4-BE49-F238E27FC236}">
                <a16:creationId xmlns:a16="http://schemas.microsoft.com/office/drawing/2014/main" id="{F61641F8-9DB2-12BE-F49D-4D42F6811E9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  <p:pic>
        <p:nvPicPr>
          <p:cNvPr id="7" name="Kép 6" descr="A képen kültéri, képernyőkép, személy, kőszikla látható&#10;&#10;Automatikusan generált leírás">
            <a:extLst>
              <a:ext uri="{FF2B5EF4-FFF2-40B4-BE49-F238E27FC236}">
                <a16:creationId xmlns:a16="http://schemas.microsoft.com/office/drawing/2014/main" id="{CEEB1322-DC7A-1CC7-F270-17CDA8502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4694" y="0"/>
            <a:ext cx="4847306" cy="6858000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9D202F40-AE15-3DED-F89E-6BAA515EB0D6}"/>
              </a:ext>
            </a:extLst>
          </p:cNvPr>
          <p:cNvSpPr txBox="1"/>
          <p:nvPr/>
        </p:nvSpPr>
        <p:spPr>
          <a:xfrm rot="16200000">
            <a:off x="4202512" y="2828835"/>
            <a:ext cx="40831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7200" b="1" dirty="0">
                <a:solidFill>
                  <a:srgbClr val="FF0000"/>
                </a:solidFill>
              </a:rPr>
              <a:t>T E R E P</a:t>
            </a:r>
          </a:p>
        </p:txBody>
      </p:sp>
    </p:spTree>
    <p:extLst>
      <p:ext uri="{BB962C8B-B14F-4D97-AF65-F5344CB8AC3E}">
        <p14:creationId xmlns:p14="http://schemas.microsoft.com/office/powerpoint/2010/main" val="3280689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rajz, talaj, művészet látható&#10;&#10;Automatikusan generált leírás">
            <a:extLst>
              <a:ext uri="{FF2B5EF4-FFF2-40B4-BE49-F238E27FC236}">
                <a16:creationId xmlns:a16="http://schemas.microsoft.com/office/drawing/2014/main" id="{C805F33C-059C-9F70-C18B-9CE3774B192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07415"/>
            <a:ext cx="5399315" cy="4049486"/>
          </a:xfrm>
          <a:prstGeom prst="rect">
            <a:avLst/>
          </a:prstGeom>
        </p:spPr>
      </p:pic>
      <p:pic>
        <p:nvPicPr>
          <p:cNvPr id="5" name="Kép 4" descr="A képen talaj, kőszikla, természet, kültéri látható&#10;&#10;Automatikusan generált leírás">
            <a:extLst>
              <a:ext uri="{FF2B5EF4-FFF2-40B4-BE49-F238E27FC236}">
                <a16:creationId xmlns:a16="http://schemas.microsoft.com/office/drawing/2014/main" id="{AF7AC8C5-9A73-7087-C257-5AE5B91D108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226" y="0"/>
            <a:ext cx="4019774" cy="3014831"/>
          </a:xfrm>
          <a:prstGeom prst="rect">
            <a:avLst/>
          </a:prstGeom>
        </p:spPr>
      </p:pic>
      <p:pic>
        <p:nvPicPr>
          <p:cNvPr id="7" name="Kép 6" descr="A képen képernyőkép, penész látható&#10;&#10;Automatikusan generált leírás">
            <a:extLst>
              <a:ext uri="{FF2B5EF4-FFF2-40B4-BE49-F238E27FC236}">
                <a16:creationId xmlns:a16="http://schemas.microsoft.com/office/drawing/2014/main" id="{EE7F824E-FF48-F521-08AA-C19F5EB6C01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226" y="3843170"/>
            <a:ext cx="4019774" cy="3014831"/>
          </a:xfrm>
          <a:prstGeom prst="rect">
            <a:avLst/>
          </a:prstGeom>
        </p:spPr>
      </p:pic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08C59E86-73E5-B996-AEE0-C195DDBE1F31}"/>
              </a:ext>
            </a:extLst>
          </p:cNvPr>
          <p:cNvCxnSpPr>
            <a:endCxn id="7" idx="0"/>
          </p:cNvCxnSpPr>
          <p:nvPr/>
        </p:nvCxnSpPr>
        <p:spPr>
          <a:xfrm>
            <a:off x="10069158" y="1699708"/>
            <a:ext cx="112955" cy="21434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EE55891-52D2-57A5-8858-15FB35D50100}"/>
              </a:ext>
            </a:extLst>
          </p:cNvPr>
          <p:cNvSpPr txBox="1"/>
          <p:nvPr/>
        </p:nvSpPr>
        <p:spPr>
          <a:xfrm rot="16200000">
            <a:off x="4872426" y="2931993"/>
            <a:ext cx="38266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7200" b="1" dirty="0">
                <a:solidFill>
                  <a:srgbClr val="FF0000"/>
                </a:solidFill>
              </a:rPr>
              <a:t>I L </a:t>
            </a:r>
            <a:r>
              <a:rPr lang="hu-HU" sz="7200" b="1" dirty="0" err="1">
                <a:solidFill>
                  <a:srgbClr val="FF0000"/>
                </a:solidFill>
              </a:rPr>
              <a:t>L</a:t>
            </a:r>
            <a:r>
              <a:rPr lang="hu-HU" sz="7200" b="1" dirty="0">
                <a:solidFill>
                  <a:srgbClr val="FF0000"/>
                </a:solidFill>
              </a:rPr>
              <a:t> Ó K</a:t>
            </a:r>
          </a:p>
        </p:txBody>
      </p:sp>
    </p:spTree>
    <p:extLst>
      <p:ext uri="{BB962C8B-B14F-4D97-AF65-F5344CB8AC3E}">
        <p14:creationId xmlns:p14="http://schemas.microsoft.com/office/powerpoint/2010/main" val="2636088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szöveg, képernyőkép, diagram látható&#10;&#10;Automatikusan generált leírás">
            <a:extLst>
              <a:ext uri="{FF2B5EF4-FFF2-40B4-BE49-F238E27FC236}">
                <a16:creationId xmlns:a16="http://schemas.microsoft.com/office/drawing/2014/main" id="{75C35EB7-BBEA-D42C-4E38-84442E5D05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1902" y="0"/>
            <a:ext cx="7249739" cy="685800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FE5D2D91-83DA-77F4-C5E2-1A29CFF53F8B}"/>
              </a:ext>
            </a:extLst>
          </p:cNvPr>
          <p:cNvSpPr txBox="1"/>
          <p:nvPr/>
        </p:nvSpPr>
        <p:spPr>
          <a:xfrm rot="16200000">
            <a:off x="811685" y="3071845"/>
            <a:ext cx="22878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7200" b="1" dirty="0">
                <a:solidFill>
                  <a:srgbClr val="FF0000"/>
                </a:solidFill>
              </a:rPr>
              <a:t>G I S</a:t>
            </a:r>
          </a:p>
        </p:txBody>
      </p:sp>
    </p:spTree>
    <p:extLst>
      <p:ext uri="{BB962C8B-B14F-4D97-AF65-F5344CB8AC3E}">
        <p14:creationId xmlns:p14="http://schemas.microsoft.com/office/powerpoint/2010/main" val="3157790560"/>
      </p:ext>
    </p:extLst>
  </p:cSld>
  <p:clrMapOvr>
    <a:masterClrMapping/>
  </p:clrMapOvr>
</p:sld>
</file>

<file path=ppt/theme/theme1.xml><?xml version="1.0" encoding="utf-8"?>
<a:theme xmlns:a="http://schemas.openxmlformats.org/drawingml/2006/main" name="TEF_vulkanos">
  <a:themeElements>
    <a:clrScheme name="DividendVTI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537685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Univers Condensed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Univers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F_vulkanos" id="{24E31DB4-D4FA-4990-9A42-30E61F646DF7}" vid="{B188A62E-8C30-4E86-98AF-36DAD5BBB3CE}"/>
    </a:ext>
  </a:extLst>
</a:theme>
</file>

<file path=ppt/theme/theme2.xml><?xml version="1.0" encoding="utf-8"?>
<a:theme xmlns:a="http://schemas.openxmlformats.org/drawingml/2006/main" name="BrushVTI">
  <a:themeElements>
    <a:clrScheme name="AnalogousFromLightSeedLeftStep">
      <a:dk1>
        <a:srgbClr val="000000"/>
      </a:dk1>
      <a:lt1>
        <a:srgbClr val="FFFFFF"/>
      </a:lt1>
      <a:dk2>
        <a:srgbClr val="243341"/>
      </a:dk2>
      <a:lt2>
        <a:srgbClr val="E8E7E2"/>
      </a:lt2>
      <a:accent1>
        <a:srgbClr val="7D86DF"/>
      </a:accent1>
      <a:accent2>
        <a:srgbClr val="609DD8"/>
      </a:accent2>
      <a:accent3>
        <a:srgbClr val="55B0B8"/>
      </a:accent3>
      <a:accent4>
        <a:srgbClr val="51B594"/>
      </a:accent4>
      <a:accent5>
        <a:srgbClr val="55B86E"/>
      </a:accent5>
      <a:accent6>
        <a:srgbClr val="63B751"/>
      </a:accent6>
      <a:hlink>
        <a:srgbClr val="898453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TEF_vulkanos</Template>
  <TotalTime>43</TotalTime>
  <Words>31</Words>
  <Application>Microsoft Office PowerPoint</Application>
  <PresentationFormat>Szélesvásznú</PresentationFormat>
  <Paragraphs>6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2</vt:i4>
      </vt:variant>
      <vt:variant>
        <vt:lpstr>Diacímek</vt:lpstr>
      </vt:variant>
      <vt:variant>
        <vt:i4>4</vt:i4>
      </vt:variant>
    </vt:vector>
  </HeadingPairs>
  <TitlesOfParts>
    <vt:vector size="13" baseType="lpstr">
      <vt:lpstr>Aptos</vt:lpstr>
      <vt:lpstr>Arial</vt:lpstr>
      <vt:lpstr>Century Gothic</vt:lpstr>
      <vt:lpstr>Elephant</vt:lpstr>
      <vt:lpstr>Univers</vt:lpstr>
      <vt:lpstr>Univers Condensed</vt:lpstr>
      <vt:lpstr>Wingdings 2</vt:lpstr>
      <vt:lpstr>TEF_vulkanos</vt:lpstr>
      <vt:lpstr>BrushVTI</vt:lpstr>
      <vt:lpstr>Vulkánkitörések anatómiája - vulkáni folyamatok és illók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Hencz Mátyás</dc:creator>
  <cp:lastModifiedBy>Hencz Mátyás</cp:lastModifiedBy>
  <cp:revision>6</cp:revision>
  <dcterms:created xsi:type="dcterms:W3CDTF">2026-04-27T06:35:23Z</dcterms:created>
  <dcterms:modified xsi:type="dcterms:W3CDTF">2026-04-27T07:20:21Z</dcterms:modified>
</cp:coreProperties>
</file>